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0"/>
  </p:normalViewPr>
  <p:slideViewPr>
    <p:cSldViewPr snapToGrid="0" snapToObjects="1">
      <p:cViewPr varScale="1">
        <p:scale>
          <a:sx n="90" d="100"/>
          <a:sy n="90" d="100"/>
        </p:scale>
        <p:origin x="23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C9140E-E6EF-4241-A895-888DEF25C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DC95465-A7FB-1445-8838-B4F4DDE24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DF0294-6124-9C4B-AF9A-72C05B5F2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F88BB-6453-E74E-A2DF-4F3CAD60B783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97E50D6-048C-404E-9794-768B2ABF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77E346-C84C-4B46-BC8C-2A2CBD07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D7F4-A103-3044-AA37-2F368245F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692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ADFCF0-0AEE-5F44-8C16-0AB2DC18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CBE33D4-59A2-C34D-BF47-41F69898D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DF5D1F2-7698-B646-8350-DCC1C31F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F88BB-6453-E74E-A2DF-4F3CAD60B783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11DC28-003C-854C-87E5-1F3034F10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684E7E-B341-2C4F-9F19-47482AE2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D7F4-A103-3044-AA37-2F368245F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707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468408A-790F-A046-AFC7-AC4D04A4C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5F3966E-71A4-6A40-AD54-0AE7CDBC4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091521-537F-6542-AFCD-85B5A649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F88BB-6453-E74E-A2DF-4F3CAD60B783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F66A28-34EE-9F46-B91C-16D4A601C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F3B832-CCA8-D540-8402-494FF80E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D7F4-A103-3044-AA37-2F368245F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425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24BF65-A386-2C43-B335-F2C84440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E6CCA1-3C56-0D40-B91C-7DD540B04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866B2A-EA7E-9F4C-94C5-32046B5D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F88BB-6453-E74E-A2DF-4F3CAD60B783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A4B241C-07B3-BE43-B268-C02687708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CC2E89-D490-A748-853D-665CB6A80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D7F4-A103-3044-AA37-2F368245F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171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83B8B7-A5FC-6541-87CC-1DF7DA33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E56192-FC52-9948-AA5F-86A379159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A9A396-FB00-CF4D-B7E2-77387ACC6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F88BB-6453-E74E-A2DF-4F3CAD60B783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6450EA-A1E8-CE4D-B80C-82298171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FD9D5E-E2C9-3C40-B56B-F53E039A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D7F4-A103-3044-AA37-2F368245F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119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14A80B-237E-8C40-9F82-FD347A29B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55EA6D-46F8-B245-B44F-C70694EE8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EF835D8-7BFB-5B4A-893D-F58248C40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A7D7D80-AE59-8E48-A575-D92C972BF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F88BB-6453-E74E-A2DF-4F3CAD60B783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270BEB5-2129-704D-8588-26973E3F4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784A8A-BC0D-A140-81B2-6F85F90B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D7F4-A103-3044-AA37-2F368245F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2248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F9CC9-E0E9-2D48-AE67-55F3D5C13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58BC03D-F283-0647-91A4-8D4AA3631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25AC90C-F2A5-1640-A223-087FA8AF9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62AACD9-1F89-724A-9C0B-E284F7E1B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76AAB61-3C13-E44B-96A0-6C328B63D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5FE7382-EF09-7841-B7E5-0992B6F6E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F88BB-6453-E74E-A2DF-4F3CAD60B783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E628DD6-3B27-8946-AE4C-1DEF1905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40748B4-7636-DF4A-9016-FA3C7AE6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D7F4-A103-3044-AA37-2F368245F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530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58AEEF-DEA3-5041-80A9-1E6DB224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65F0800-CA78-AA45-A478-664226D5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F88BB-6453-E74E-A2DF-4F3CAD60B783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083CCBC-78D2-CB46-86BE-A1C2D72E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81A93EF-D515-C14B-A2EB-2692F510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D7F4-A103-3044-AA37-2F368245F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415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3A8E887-66A7-4B4D-9A16-086BF241F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F88BB-6453-E74E-A2DF-4F3CAD60B783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FAC6B15-5D58-0042-A46C-0E8FDC3C2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341253-CE2D-E140-A561-1119F7DD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D7F4-A103-3044-AA37-2F368245F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954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B82ED4-F87E-3D42-85F1-BCACD6A8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97DFAA-7C13-BE4C-A474-8E6F7D138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204D6DC-9EC3-174A-904D-B977A6DC8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C24823F-03E8-F448-A6BB-F938585F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F88BB-6453-E74E-A2DF-4F3CAD60B783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4CE04B0-E463-6F44-9F1B-1DFF87E4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1B5F488-F7FE-8949-A224-CA7F9E72A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D7F4-A103-3044-AA37-2F368245F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504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90F1D4-B595-4445-B982-E642AA53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6454F3-A4DB-474A-92D4-C7CA90C09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192D9F8-C490-F641-98FD-95181C11C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BEEC15E-2F0C-0C44-A838-BFC5F7EF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F88BB-6453-E74E-A2DF-4F3CAD60B783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3169FED-3A6D-FF4C-88E1-B97C696C4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BB51AA9-33C0-1B4E-A57D-1120E1C8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2D7F4-A103-3044-AA37-2F368245F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072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2374258-6627-8A4B-9671-E260E0667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E304DF2-9366-484A-8642-37B12E851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12B130E-238D-9A49-B6DD-A7B4F47F83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F88BB-6453-E74E-A2DF-4F3CAD60B783}" type="datetimeFigureOut">
              <a:rPr lang="pl-PL" smtClean="0"/>
              <a:t>15.07.2021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7C80EE-38A6-9D42-9555-0AA0F8674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6E77E30-6A72-7A40-8ACD-FBCAEC5B6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D7F4-A103-3044-AA37-2F368245F7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64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B389EE-DE74-514B-B63C-68853C332C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43242DD-9F7E-274C-9E35-7A6F420975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tekst, tenis, osoba, sport&#10;&#10;Opis wygenerowany automatycznie">
            <a:extLst>
              <a:ext uri="{FF2B5EF4-FFF2-40B4-BE49-F238E27FC236}">
                <a16:creationId xmlns:a16="http://schemas.microsoft.com/office/drawing/2014/main" id="{16C52A49-FC15-3D43-838E-B6B0D62E8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50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E1E4D935-6A83-E244-B0AE-1677F6896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57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60E4AD0-C5D8-7D46-928F-C6E7DE980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24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9B3BA207-1E71-C54C-AEA4-52D905928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9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455B5554-C32D-9641-8BB8-1B65CD7DF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1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DE122FA8-D8BC-E641-889C-FC27D1A0F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07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E620CD8-9180-6746-9DCE-B835EE433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8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17CEB3C-38B1-2F42-AFAF-D513ABA81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45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0BCC137-BA64-444B-BB15-72E7FA6F3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326E41A-8316-7B42-BB03-7397A970C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24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1060F1A-BB63-9C46-BE3F-6F73B8899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3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DF59B1B-172C-E747-838D-77529E6BB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22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8CCC448-A956-8442-8BE2-18E751B6A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3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87C326B-11DB-FF47-8A7D-ECB00717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9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5576F73-AC29-C64C-AD39-BF2A014A8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65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54D8C22D-4A1C-4B43-B8C1-8574B14CC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6111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Panoramiczny</PresentationFormat>
  <Paragraphs>0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Beata Ponikiewska</dc:creator>
  <cp:lastModifiedBy>Beata Ponikiewska</cp:lastModifiedBy>
  <cp:revision>2</cp:revision>
  <dcterms:created xsi:type="dcterms:W3CDTF">2021-07-15T16:01:10Z</dcterms:created>
  <dcterms:modified xsi:type="dcterms:W3CDTF">2021-07-15T16:13:43Z</dcterms:modified>
</cp:coreProperties>
</file>